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F52F2F-3604-4F48-84F4-AB2E177AF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565699-B5F7-4D21-A2F2-6FBDDA58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AAABC0-A825-49BE-9385-B0BC4567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CBC07-C714-4492-B511-CE862F66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9992FF-65FA-4EE9-975D-4DBD47B4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2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09B2C-B44B-49ED-9DFA-D783374E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173DCF-9653-4E5B-94DF-9DA54FF68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921C9-A7AB-4435-9C61-89283E54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7378C-52B5-4099-9691-1E7306D9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33169E-60E9-497D-80D4-66286C34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35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7E97B7-A2AB-43CF-AB8F-2A2136E0A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C933E9-9DE9-4C42-BDF6-83EDB6C5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E5BFD4-2BC7-43B5-9639-8BF5AD50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F74038-C5F0-457F-A9B2-BFF17AD4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939938-D881-46F8-BA7C-A71DB135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79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2774D-FAA1-4397-A39A-578CB8E3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75B62-E451-4639-964D-08057CF2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B566C0-88C3-40D5-AC14-B2311321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9A7BF0-E960-45C1-9138-B2D04C42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C09BCA-886E-4C13-8B7E-68E6D997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76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EFC589-FC27-4FD4-BC07-8317F834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08E493-677D-4136-9C55-22CFFFA2D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8E8287-B05A-4314-B4D7-D1FFDD72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11C5C9-CDF5-4D67-A245-D19D89F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47AD5E-BFB0-43E6-9065-116B9134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60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0E61B-A66E-4534-85D5-69DB306AE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C46F5E-7EFB-40EF-B999-C7654D636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C6A409-8C1A-4EA7-95F5-10AB7E055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8B6C82-E1C6-45E8-9328-BE145D5A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A83B42-3F7C-457A-9975-11F1988C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0886E2-14AF-4E3B-AA6C-0174DA1A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07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9B507-8CC7-4B0F-9044-3E1ACF78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DCA01E-5111-4B7C-9B86-AAC8B535D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68FB49-4457-4820-A9DC-8E39237D2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B8D5AE-0FB5-47FB-846E-C9F50887C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C03C1C-D157-45D4-8C03-7A5BB8F45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8B937ED-3563-44FA-A0ED-33208B9BB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130395-FFFA-4679-B496-4998AEA1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125A4C-BC60-44D3-84E5-64C6DB62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62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D0CAA-EF1C-4BAA-B0AE-AED5EA40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D8CC7A-29DF-4BD0-BADB-A3AEEDD3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F09904-6D07-4BC5-BE57-7986FDD9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DC615-6A39-4C99-8CC6-94183766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28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FC0F0C-4A02-41DF-9121-D4E69D31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20FBAD8-76A6-43F1-A06C-FEF9D5A9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8AFFD1-FCE9-4C31-AB95-CF1ABC6E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04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4FB80-C802-4FE2-AB60-430749877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CDA5BA-0A63-438D-B4A8-3CDED8253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4564C3-CF94-4CA7-95F0-626E57423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01AF9C-2BD6-4C69-AF7F-EDA694CC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1DFB44-B8D1-4DC7-AE5B-C0B831C9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ABE12F-1B62-4BAB-B3C4-BE4E7CD6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81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EF012-1349-42BC-AC8F-219CD3790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42C524-05B4-4E8E-9456-D2E01F19A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BB29BB-A7BD-4F61-8F9E-4586F7D01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10B66-533F-4D73-8A3B-970C79703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D57A1D-D62C-4D8B-8187-02B308B9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F1DD26-A3E3-4B4B-9481-0D081CE9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71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F1F3FA-149E-409C-9F6E-02982422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E63C02-2BF2-4EE8-A567-6246FC9F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D8C434-C839-4B4C-8595-1F9387592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A4EA-1C9C-46B5-BF6F-23544C3937CE}" type="datetimeFigureOut">
              <a:rPr lang="fr-FR" smtClean="0"/>
              <a:t>19/09/2021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16645E-362F-4338-870E-03EB3D224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BFDF5-9BE5-46F0-8953-11A765EB2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A7C4-B782-47AE-B674-DEE1CFA42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0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741ECE9-8A13-4547-B7F4-5512EFEB6175}"/>
              </a:ext>
            </a:extLst>
          </p:cNvPr>
          <p:cNvSpPr txBox="1"/>
          <p:nvPr/>
        </p:nvSpPr>
        <p:spPr>
          <a:xfrm>
            <a:off x="671652" y="329861"/>
            <a:ext cx="5498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Le nom de l’atome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502F17-CBF0-4A06-B940-4C1025DC54F7}"/>
              </a:ext>
            </a:extLst>
          </p:cNvPr>
          <p:cNvSpPr txBox="1"/>
          <p:nvPr/>
        </p:nvSpPr>
        <p:spPr>
          <a:xfrm>
            <a:off x="7324077" y="967666"/>
            <a:ext cx="36309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/>
              <a:t>SYMBOLE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20B586A-EFA9-42B0-825C-B38DBE9213D5}"/>
              </a:ext>
            </a:extLst>
          </p:cNvPr>
          <p:cNvSpPr txBox="1"/>
          <p:nvPr/>
        </p:nvSpPr>
        <p:spPr>
          <a:xfrm>
            <a:off x="4873840" y="4204427"/>
            <a:ext cx="3062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71009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5CFECEEA-C011-4E6F-B501-DEA06D3CF8D1}"/>
              </a:ext>
            </a:extLst>
          </p:cNvPr>
          <p:cNvSpPr txBox="1"/>
          <p:nvPr/>
        </p:nvSpPr>
        <p:spPr>
          <a:xfrm>
            <a:off x="2334827" y="5743852"/>
            <a:ext cx="88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Placement de l’atome dans la classification : groupe et période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D57928A-7CEF-437D-B922-79B641C091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2" r="1530" b="21180"/>
          <a:stretch/>
        </p:blipFill>
        <p:spPr>
          <a:xfrm>
            <a:off x="1979720" y="1155812"/>
            <a:ext cx="6995605" cy="404411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DCD632D-3325-4369-B908-CEED4AF4B582}"/>
              </a:ext>
            </a:extLst>
          </p:cNvPr>
          <p:cNvSpPr txBox="1"/>
          <p:nvPr/>
        </p:nvSpPr>
        <p:spPr>
          <a:xfrm>
            <a:off x="3231471" y="630314"/>
            <a:ext cx="68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Situé entre quels atomes en ligne et en colonne</a:t>
            </a:r>
          </a:p>
        </p:txBody>
      </p:sp>
    </p:spTree>
    <p:extLst>
      <p:ext uri="{BB962C8B-B14F-4D97-AF65-F5344CB8AC3E}">
        <p14:creationId xmlns:p14="http://schemas.microsoft.com/office/powerpoint/2010/main" val="102243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10EF0AA-469F-4F07-8E48-CCA28AAC301C}"/>
              </a:ext>
            </a:extLst>
          </p:cNvPr>
          <p:cNvSpPr txBox="1"/>
          <p:nvPr/>
        </p:nvSpPr>
        <p:spPr>
          <a:xfrm>
            <a:off x="1047566" y="390617"/>
            <a:ext cx="2831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Symbole sous la forme :</a:t>
            </a:r>
          </a:p>
          <a:p>
            <a:endParaRPr lang="fr-FR" dirty="0"/>
          </a:p>
          <a:p>
            <a:r>
              <a:rPr lang="fr-FR" sz="5400" baseline="30000" dirty="0"/>
              <a:t>A</a:t>
            </a:r>
            <a:r>
              <a:rPr lang="fr-FR" sz="5400" dirty="0"/>
              <a:t>X</a:t>
            </a:r>
          </a:p>
          <a:p>
            <a:r>
              <a:rPr lang="fr-FR" sz="5400" baseline="30000" dirty="0"/>
              <a:t>Z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51387F-BA02-49B9-A9D1-D12D96EAECB4}"/>
              </a:ext>
            </a:extLst>
          </p:cNvPr>
          <p:cNvSpPr txBox="1"/>
          <p:nvPr/>
        </p:nvSpPr>
        <p:spPr>
          <a:xfrm>
            <a:off x="1154097" y="3906175"/>
            <a:ext cx="470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Composition de l’atome</a:t>
            </a:r>
          </a:p>
          <a:p>
            <a:r>
              <a:rPr lang="fr-FR" dirty="0"/>
              <a:t>Z =</a:t>
            </a:r>
          </a:p>
          <a:p>
            <a:r>
              <a:rPr lang="fr-FR" dirty="0"/>
              <a:t>A =</a:t>
            </a:r>
          </a:p>
          <a:p>
            <a:r>
              <a:rPr lang="fr-FR" dirty="0"/>
              <a:t>Electrons =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DD3AF82-12BC-4B93-81B0-1EAD6315E0E7}"/>
              </a:ext>
            </a:extLst>
          </p:cNvPr>
          <p:cNvSpPr txBox="1"/>
          <p:nvPr/>
        </p:nvSpPr>
        <p:spPr>
          <a:xfrm>
            <a:off x="5752730" y="1109709"/>
            <a:ext cx="539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MODELE DE L’ATOME</a:t>
            </a:r>
          </a:p>
        </p:txBody>
      </p:sp>
    </p:spTree>
    <p:extLst>
      <p:ext uri="{BB962C8B-B14F-4D97-AF65-F5344CB8AC3E}">
        <p14:creationId xmlns:p14="http://schemas.microsoft.com/office/powerpoint/2010/main" val="282532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45209C9-072F-40F2-94E6-B831E4B6E680}"/>
              </a:ext>
            </a:extLst>
          </p:cNvPr>
          <p:cNvSpPr txBox="1"/>
          <p:nvPr/>
        </p:nvSpPr>
        <p:spPr>
          <a:xfrm>
            <a:off x="745724" y="648070"/>
            <a:ext cx="1010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Découverte, où le trouve-t-on ?</a:t>
            </a:r>
          </a:p>
        </p:txBody>
      </p:sp>
    </p:spTree>
    <p:extLst>
      <p:ext uri="{BB962C8B-B14F-4D97-AF65-F5344CB8AC3E}">
        <p14:creationId xmlns:p14="http://schemas.microsoft.com/office/powerpoint/2010/main" val="425972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43C20E3-8FA3-45F3-AC37-1D3A723D4825}"/>
              </a:ext>
            </a:extLst>
          </p:cNvPr>
          <p:cNvSpPr txBox="1"/>
          <p:nvPr/>
        </p:nvSpPr>
        <p:spPr>
          <a:xfrm>
            <a:off x="807868" y="435006"/>
            <a:ext cx="360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Utilisations</a:t>
            </a:r>
          </a:p>
        </p:txBody>
      </p:sp>
    </p:spTree>
    <p:extLst>
      <p:ext uri="{BB962C8B-B14F-4D97-AF65-F5344CB8AC3E}">
        <p14:creationId xmlns:p14="http://schemas.microsoft.com/office/powerpoint/2010/main" val="14648613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51</Words>
  <Application>Microsoft Office PowerPoint</Application>
  <PresentationFormat>Grand écran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Lebrun Sophie</dc:creator>
  <cp:lastModifiedBy>Lebrun Sophie</cp:lastModifiedBy>
  <cp:revision>1</cp:revision>
  <dcterms:created xsi:type="dcterms:W3CDTF">2021-09-19T18:54:47Z</dcterms:created>
  <dcterms:modified xsi:type="dcterms:W3CDTF">2021-09-19T19:24:50Z</dcterms:modified>
</cp:coreProperties>
</file>